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72" r:id="rId9"/>
    <p:sldId id="261" r:id="rId10"/>
    <p:sldId id="273" r:id="rId11"/>
    <p:sldId id="274" r:id="rId12"/>
    <p:sldId id="275" r:id="rId13"/>
    <p:sldId id="265" r:id="rId14"/>
    <p:sldId id="266" r:id="rId15"/>
    <p:sldId id="276" r:id="rId16"/>
    <p:sldId id="269" r:id="rId17"/>
    <p:sldId id="271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501" autoAdjust="0"/>
  </p:normalViewPr>
  <p:slideViewPr>
    <p:cSldViewPr snapToGrid="0">
      <p:cViewPr varScale="1">
        <p:scale>
          <a:sx n="116" d="100"/>
          <a:sy n="116" d="100"/>
        </p:scale>
        <p:origin x="3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image" Target="../media/image12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1.jpg"/><Relationship Id="rId7" Type="http://schemas.openxmlformats.org/officeDocument/2006/relationships/image" Target="../media/image10.jpg"/><Relationship Id="rId2" Type="http://schemas.openxmlformats.org/officeDocument/2006/relationships/image" Target="../media/image15.jpeg"/><Relationship Id="rId1" Type="http://schemas.openxmlformats.org/officeDocument/2006/relationships/image" Target="../media/image14.jp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image" Target="../media/image12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1.jpg"/><Relationship Id="rId7" Type="http://schemas.openxmlformats.org/officeDocument/2006/relationships/image" Target="../media/image10.jpg"/><Relationship Id="rId2" Type="http://schemas.openxmlformats.org/officeDocument/2006/relationships/image" Target="../media/image15.jpeg"/><Relationship Id="rId1" Type="http://schemas.openxmlformats.org/officeDocument/2006/relationships/image" Target="../media/image14.jp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188C9-B595-45A0-A677-CF5972369AC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735EB0D6-FE89-419B-A3F1-EBCBB10877B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Stress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6F453B-BF17-4CB6-8E9C-223D3839E000}" type="parTrans" cxnId="{7DE145FD-71AD-44C6-A877-F05C24119EA3}">
      <dgm:prSet/>
      <dgm:spPr/>
      <dgm:t>
        <a:bodyPr/>
        <a:lstStyle/>
        <a:p>
          <a:endParaRPr lang="vi-VN"/>
        </a:p>
      </dgm:t>
    </dgm:pt>
    <dgm:pt modelId="{6F2E915A-BB20-4636-BFB0-D04936692350}" type="sibTrans" cxnId="{7DE145FD-71AD-44C6-A877-F05C24119EA3}">
      <dgm:prSet/>
      <dgm:spPr/>
      <dgm:t>
        <a:bodyPr/>
        <a:lstStyle/>
        <a:p>
          <a:endParaRPr lang="vi-VN"/>
        </a:p>
      </dgm:t>
    </dgm:pt>
    <dgm:pt modelId="{C9C01690-6C04-4E38-A07B-A7B38A9CF686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Béo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phì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229DFB-1C75-401C-8501-516F9C1AE9E5}" type="parTrans" cxnId="{60556A3D-0EFA-4E39-9017-87429BDF4C4E}">
      <dgm:prSet/>
      <dgm:spPr/>
      <dgm:t>
        <a:bodyPr/>
        <a:lstStyle/>
        <a:p>
          <a:endParaRPr lang="vi-VN"/>
        </a:p>
      </dgm:t>
    </dgm:pt>
    <dgm:pt modelId="{B9A714FB-A9DD-4D6F-B092-02668D8BAD2C}" type="sibTrans" cxnId="{60556A3D-0EFA-4E39-9017-87429BDF4C4E}">
      <dgm:prSet/>
      <dgm:spPr/>
      <dgm:t>
        <a:bodyPr/>
        <a:lstStyle/>
        <a:p>
          <a:endParaRPr lang="vi-VN"/>
        </a:p>
      </dgm:t>
    </dgm:pt>
    <dgm:pt modelId="{26ED8B87-7DC0-4D9D-868C-87CC5971429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đêm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15C6CE-1AAD-4574-BDFB-70C20F804480}" type="parTrans" cxnId="{C5822BA1-57A7-429C-946C-741B62EB1590}">
      <dgm:prSet/>
      <dgm:spPr/>
      <dgm:t>
        <a:bodyPr/>
        <a:lstStyle/>
        <a:p>
          <a:endParaRPr lang="vi-VN"/>
        </a:p>
      </dgm:t>
    </dgm:pt>
    <dgm:pt modelId="{3A1B32B0-9D84-4F5B-8822-8B9AC753C507}" type="sibTrans" cxnId="{C5822BA1-57A7-429C-946C-741B62EB1590}">
      <dgm:prSet/>
      <dgm:spPr/>
      <dgm:t>
        <a:bodyPr/>
        <a:lstStyle/>
        <a:p>
          <a:endParaRPr lang="vi-VN"/>
        </a:p>
      </dgm:t>
    </dgm:pt>
    <dgm:pt modelId="{82C35E51-B5B3-41BE-A24B-CA6120E3405C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quá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no,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10CA48-BB97-47DA-AC64-A4DA77F30B1B}" type="parTrans" cxnId="{0A18EE78-5E00-45ED-BA79-9024EA76D4E9}">
      <dgm:prSet/>
      <dgm:spPr/>
      <dgm:t>
        <a:bodyPr/>
        <a:lstStyle/>
        <a:p>
          <a:endParaRPr lang="vi-VN"/>
        </a:p>
      </dgm:t>
    </dgm:pt>
    <dgm:pt modelId="{8274C13F-5689-45B4-A693-2545B798FC69}" type="sibTrans" cxnId="{0A18EE78-5E00-45ED-BA79-9024EA76D4E9}">
      <dgm:prSet/>
      <dgm:spPr/>
      <dgm:t>
        <a:bodyPr/>
        <a:lstStyle/>
        <a:p>
          <a:endParaRPr lang="vi-VN"/>
        </a:p>
      </dgm:t>
    </dgm:pt>
    <dgm:pt modelId="{1A18E926-CD42-47C6-A8B8-C39AB9B953C5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dâu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mỡ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501A49-6A4A-46D1-B22E-A4F8AF0A539C}" type="parTrans" cxnId="{AEB746C6-0D44-44EF-9681-A9EE504AD65B}">
      <dgm:prSet/>
      <dgm:spPr/>
      <dgm:t>
        <a:bodyPr/>
        <a:lstStyle/>
        <a:p>
          <a:endParaRPr lang="vi-VN"/>
        </a:p>
      </dgm:t>
    </dgm:pt>
    <dgm:pt modelId="{593F2ADC-E901-40EA-B49A-177563228FB5}" type="sibTrans" cxnId="{AEB746C6-0D44-44EF-9681-A9EE504AD65B}">
      <dgm:prSet/>
      <dgm:spPr/>
      <dgm:t>
        <a:bodyPr/>
        <a:lstStyle/>
        <a:p>
          <a:endParaRPr lang="vi-VN"/>
        </a:p>
      </dgm:t>
    </dgm:pt>
    <dgm:pt modelId="{D7D594BE-1F43-4A7B-8720-46EA6C44E8E5}" type="pres">
      <dgm:prSet presAssocID="{398188C9-B595-45A0-A677-CF5972369AC2}" presName="Name0" presStyleCnt="0">
        <dgm:presLayoutVars>
          <dgm:dir/>
          <dgm:resizeHandles val="exact"/>
        </dgm:presLayoutVars>
      </dgm:prSet>
      <dgm:spPr/>
    </dgm:pt>
    <dgm:pt modelId="{0635DD12-C112-47CE-9B93-F7A1B6699311}" type="pres">
      <dgm:prSet presAssocID="{735EB0D6-FE89-419B-A3F1-EBCBB10877BA}" presName="compNode" presStyleCnt="0"/>
      <dgm:spPr/>
    </dgm:pt>
    <dgm:pt modelId="{4F370775-DA31-4E38-ABD9-421752800A4B}" type="pres">
      <dgm:prSet presAssocID="{735EB0D6-FE89-419B-A3F1-EBCBB10877BA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53A2B33C-1D5A-47BD-B894-33E632141150}" type="pres">
      <dgm:prSet presAssocID="{735EB0D6-FE89-419B-A3F1-EBCBB10877BA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FEBD3-1871-4964-A870-5A196FF42911}" type="pres">
      <dgm:prSet presAssocID="{6F2E915A-BB20-4636-BFB0-D0493669235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831A86F-9067-41D9-BBC4-4DD0EA0EFD83}" type="pres">
      <dgm:prSet presAssocID="{C9C01690-6C04-4E38-A07B-A7B38A9CF686}" presName="compNode" presStyleCnt="0"/>
      <dgm:spPr/>
    </dgm:pt>
    <dgm:pt modelId="{233B1E37-BBF3-4F65-92BC-6F2C4A9F6377}" type="pres">
      <dgm:prSet presAssocID="{C9C01690-6C04-4E38-A07B-A7B38A9CF686}" presName="pictRect" presStyleLbl="nod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7D82BA0A-D44B-4889-87C3-B6F8C2A2703D}" type="pres">
      <dgm:prSet presAssocID="{C9C01690-6C04-4E38-A07B-A7B38A9CF68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3DF76D-D2A1-4C67-98C7-425200E955E3}" type="pres">
      <dgm:prSet presAssocID="{B9A714FB-A9DD-4D6F-B092-02668D8BAD2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5353E78-85A8-47E2-8170-69ABC4E359D8}" type="pres">
      <dgm:prSet presAssocID="{26ED8B87-7DC0-4D9D-868C-87CC5971429F}" presName="compNode" presStyleCnt="0"/>
      <dgm:spPr/>
    </dgm:pt>
    <dgm:pt modelId="{6CF3A9D8-54EC-4141-AB1F-6CD09AD90AF7}" type="pres">
      <dgm:prSet presAssocID="{26ED8B87-7DC0-4D9D-868C-87CC5971429F}" presName="pictRect" presStyleLbl="nod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C4A291EF-F111-4A4D-AA6F-E371A6651243}" type="pres">
      <dgm:prSet presAssocID="{26ED8B87-7DC0-4D9D-868C-87CC5971429F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1FD12-6B71-4E1A-8B03-A24EA5B83A21}" type="pres">
      <dgm:prSet presAssocID="{3A1B32B0-9D84-4F5B-8822-8B9AC753C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D95A37A-A5B9-4D38-B5F4-AC2B882C5455}" type="pres">
      <dgm:prSet presAssocID="{82C35E51-B5B3-41BE-A24B-CA6120E3405C}" presName="compNode" presStyleCnt="0"/>
      <dgm:spPr/>
    </dgm:pt>
    <dgm:pt modelId="{733E9202-11CD-4E94-98B6-54573176C175}" type="pres">
      <dgm:prSet presAssocID="{82C35E51-B5B3-41BE-A24B-CA6120E3405C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4B877BE6-3479-480B-B4A6-200F0F0331F8}" type="pres">
      <dgm:prSet presAssocID="{82C35E51-B5B3-41BE-A24B-CA6120E3405C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BEDE9-2F04-46FF-AF09-D40969E1C85F}" type="pres">
      <dgm:prSet presAssocID="{8274C13F-5689-45B4-A693-2545B798FC6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ACF1B6C-DDAA-4665-9AE4-EDFB4725C737}" type="pres">
      <dgm:prSet presAssocID="{1A18E926-CD42-47C6-A8B8-C39AB9B953C5}" presName="compNode" presStyleCnt="0"/>
      <dgm:spPr/>
    </dgm:pt>
    <dgm:pt modelId="{23A001FC-BC07-44AC-AF55-1E943655D1CD}" type="pres">
      <dgm:prSet presAssocID="{1A18E926-CD42-47C6-A8B8-C39AB9B953C5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78DB7D7-1E59-492B-BE59-D8E5E75B731E}" type="pres">
      <dgm:prSet presAssocID="{1A18E926-CD42-47C6-A8B8-C39AB9B953C5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B746C6-0D44-44EF-9681-A9EE504AD65B}" srcId="{398188C9-B595-45A0-A677-CF5972369AC2}" destId="{1A18E926-CD42-47C6-A8B8-C39AB9B953C5}" srcOrd="4" destOrd="0" parTransId="{00501A49-6A4A-46D1-B22E-A4F8AF0A539C}" sibTransId="{593F2ADC-E901-40EA-B49A-177563228FB5}"/>
    <dgm:cxn modelId="{86C36541-B0F8-4DE2-AD42-BE5CE413AA67}" type="presOf" srcId="{B9A714FB-A9DD-4D6F-B092-02668D8BAD2C}" destId="{263DF76D-D2A1-4C67-98C7-425200E955E3}" srcOrd="0" destOrd="0" presId="urn:microsoft.com/office/officeart/2005/8/layout/pList1"/>
    <dgm:cxn modelId="{6979DF49-A2A6-43DA-B29B-BB3C727C5258}" type="presOf" srcId="{735EB0D6-FE89-419B-A3F1-EBCBB10877BA}" destId="{53A2B33C-1D5A-47BD-B894-33E632141150}" srcOrd="0" destOrd="0" presId="urn:microsoft.com/office/officeart/2005/8/layout/pList1"/>
    <dgm:cxn modelId="{E28974A1-25C3-482D-A8E4-BBA573A5F742}" type="presOf" srcId="{3A1B32B0-9D84-4F5B-8822-8B9AC753C507}" destId="{D841FD12-6B71-4E1A-8B03-A24EA5B83A21}" srcOrd="0" destOrd="0" presId="urn:microsoft.com/office/officeart/2005/8/layout/pList1"/>
    <dgm:cxn modelId="{0A18EE78-5E00-45ED-BA79-9024EA76D4E9}" srcId="{398188C9-B595-45A0-A677-CF5972369AC2}" destId="{82C35E51-B5B3-41BE-A24B-CA6120E3405C}" srcOrd="3" destOrd="0" parTransId="{5B10CA48-BB97-47DA-AC64-A4DA77F30B1B}" sibTransId="{8274C13F-5689-45B4-A693-2545B798FC69}"/>
    <dgm:cxn modelId="{C5D93D94-AF24-4B5E-BCBB-46C3C9C0C2A9}" type="presOf" srcId="{26ED8B87-7DC0-4D9D-868C-87CC5971429F}" destId="{C4A291EF-F111-4A4D-AA6F-E371A6651243}" srcOrd="0" destOrd="0" presId="urn:microsoft.com/office/officeart/2005/8/layout/pList1"/>
    <dgm:cxn modelId="{C5822BA1-57A7-429C-946C-741B62EB1590}" srcId="{398188C9-B595-45A0-A677-CF5972369AC2}" destId="{26ED8B87-7DC0-4D9D-868C-87CC5971429F}" srcOrd="2" destOrd="0" parTransId="{D815C6CE-1AAD-4574-BDFB-70C20F804480}" sibTransId="{3A1B32B0-9D84-4F5B-8822-8B9AC753C507}"/>
    <dgm:cxn modelId="{D8E7DBB0-5753-4C87-A4AD-5F5DFEC1B07E}" type="presOf" srcId="{8274C13F-5689-45B4-A693-2545B798FC69}" destId="{0EFBEDE9-2F04-46FF-AF09-D40969E1C85F}" srcOrd="0" destOrd="0" presId="urn:microsoft.com/office/officeart/2005/8/layout/pList1"/>
    <dgm:cxn modelId="{7DE145FD-71AD-44C6-A877-F05C24119EA3}" srcId="{398188C9-B595-45A0-A677-CF5972369AC2}" destId="{735EB0D6-FE89-419B-A3F1-EBCBB10877BA}" srcOrd="0" destOrd="0" parTransId="{956F453B-BF17-4CB6-8E9C-223D3839E000}" sibTransId="{6F2E915A-BB20-4636-BFB0-D04936692350}"/>
    <dgm:cxn modelId="{60556A3D-0EFA-4E39-9017-87429BDF4C4E}" srcId="{398188C9-B595-45A0-A677-CF5972369AC2}" destId="{C9C01690-6C04-4E38-A07B-A7B38A9CF686}" srcOrd="1" destOrd="0" parTransId="{2E229DFB-1C75-401C-8501-516F9C1AE9E5}" sibTransId="{B9A714FB-A9DD-4D6F-B092-02668D8BAD2C}"/>
    <dgm:cxn modelId="{ADE2F128-0BF7-4C2D-BEFC-ACE9648F7268}" type="presOf" srcId="{1A18E926-CD42-47C6-A8B8-C39AB9B953C5}" destId="{F78DB7D7-1E59-492B-BE59-D8E5E75B731E}" srcOrd="0" destOrd="0" presId="urn:microsoft.com/office/officeart/2005/8/layout/pList1"/>
    <dgm:cxn modelId="{120C954B-8B5A-40A1-AEF4-EA7404C59D84}" type="presOf" srcId="{398188C9-B595-45A0-A677-CF5972369AC2}" destId="{D7D594BE-1F43-4A7B-8720-46EA6C44E8E5}" srcOrd="0" destOrd="0" presId="urn:microsoft.com/office/officeart/2005/8/layout/pList1"/>
    <dgm:cxn modelId="{9DE9F13B-172B-43D5-8D6F-B3FB39466EF3}" type="presOf" srcId="{C9C01690-6C04-4E38-A07B-A7B38A9CF686}" destId="{7D82BA0A-D44B-4889-87C3-B6F8C2A2703D}" srcOrd="0" destOrd="0" presId="urn:microsoft.com/office/officeart/2005/8/layout/pList1"/>
    <dgm:cxn modelId="{190E2A0B-4CA2-48EB-B733-210223EFAB78}" type="presOf" srcId="{6F2E915A-BB20-4636-BFB0-D04936692350}" destId="{FE4FEBD3-1871-4964-A870-5A196FF42911}" srcOrd="0" destOrd="0" presId="urn:microsoft.com/office/officeart/2005/8/layout/pList1"/>
    <dgm:cxn modelId="{60264745-95A6-4F30-8BBC-55AFF7137B11}" type="presOf" srcId="{82C35E51-B5B3-41BE-A24B-CA6120E3405C}" destId="{4B877BE6-3479-480B-B4A6-200F0F0331F8}" srcOrd="0" destOrd="0" presId="urn:microsoft.com/office/officeart/2005/8/layout/pList1"/>
    <dgm:cxn modelId="{3B3A5748-8F28-4634-9E3D-7168C601ACFA}" type="presParOf" srcId="{D7D594BE-1F43-4A7B-8720-46EA6C44E8E5}" destId="{0635DD12-C112-47CE-9B93-F7A1B6699311}" srcOrd="0" destOrd="0" presId="urn:microsoft.com/office/officeart/2005/8/layout/pList1"/>
    <dgm:cxn modelId="{0B745BB8-32E3-4A0A-B3CA-5C367AE4F8CE}" type="presParOf" srcId="{0635DD12-C112-47CE-9B93-F7A1B6699311}" destId="{4F370775-DA31-4E38-ABD9-421752800A4B}" srcOrd="0" destOrd="0" presId="urn:microsoft.com/office/officeart/2005/8/layout/pList1"/>
    <dgm:cxn modelId="{6B3F7CE7-842B-477B-BBB6-810FBC7B6BFF}" type="presParOf" srcId="{0635DD12-C112-47CE-9B93-F7A1B6699311}" destId="{53A2B33C-1D5A-47BD-B894-33E632141150}" srcOrd="1" destOrd="0" presId="urn:microsoft.com/office/officeart/2005/8/layout/pList1"/>
    <dgm:cxn modelId="{604CBC06-5060-4DD3-A823-2745B52C96B1}" type="presParOf" srcId="{D7D594BE-1F43-4A7B-8720-46EA6C44E8E5}" destId="{FE4FEBD3-1871-4964-A870-5A196FF42911}" srcOrd="1" destOrd="0" presId="urn:microsoft.com/office/officeart/2005/8/layout/pList1"/>
    <dgm:cxn modelId="{EE9E362B-4D9F-4612-ABB4-FD77C07DEA33}" type="presParOf" srcId="{D7D594BE-1F43-4A7B-8720-46EA6C44E8E5}" destId="{C831A86F-9067-41D9-BBC4-4DD0EA0EFD83}" srcOrd="2" destOrd="0" presId="urn:microsoft.com/office/officeart/2005/8/layout/pList1"/>
    <dgm:cxn modelId="{3B090D4C-C6F7-4DFD-BFC6-0F608204359A}" type="presParOf" srcId="{C831A86F-9067-41D9-BBC4-4DD0EA0EFD83}" destId="{233B1E37-BBF3-4F65-92BC-6F2C4A9F6377}" srcOrd="0" destOrd="0" presId="urn:microsoft.com/office/officeart/2005/8/layout/pList1"/>
    <dgm:cxn modelId="{261307B5-BC9B-464C-B19B-F56230020219}" type="presParOf" srcId="{C831A86F-9067-41D9-BBC4-4DD0EA0EFD83}" destId="{7D82BA0A-D44B-4889-87C3-B6F8C2A2703D}" srcOrd="1" destOrd="0" presId="urn:microsoft.com/office/officeart/2005/8/layout/pList1"/>
    <dgm:cxn modelId="{54457422-4DEF-4B0A-9D29-A468F3CADBFD}" type="presParOf" srcId="{D7D594BE-1F43-4A7B-8720-46EA6C44E8E5}" destId="{263DF76D-D2A1-4C67-98C7-425200E955E3}" srcOrd="3" destOrd="0" presId="urn:microsoft.com/office/officeart/2005/8/layout/pList1"/>
    <dgm:cxn modelId="{86D7CA82-6540-4117-878D-B571E1EB8088}" type="presParOf" srcId="{D7D594BE-1F43-4A7B-8720-46EA6C44E8E5}" destId="{95353E78-85A8-47E2-8170-69ABC4E359D8}" srcOrd="4" destOrd="0" presId="urn:microsoft.com/office/officeart/2005/8/layout/pList1"/>
    <dgm:cxn modelId="{18BE291F-93C6-4467-B473-5D2C41949CE0}" type="presParOf" srcId="{95353E78-85A8-47E2-8170-69ABC4E359D8}" destId="{6CF3A9D8-54EC-4141-AB1F-6CD09AD90AF7}" srcOrd="0" destOrd="0" presId="urn:microsoft.com/office/officeart/2005/8/layout/pList1"/>
    <dgm:cxn modelId="{914A0883-AB4E-46F8-8B5E-49C4F3CBCE3E}" type="presParOf" srcId="{95353E78-85A8-47E2-8170-69ABC4E359D8}" destId="{C4A291EF-F111-4A4D-AA6F-E371A6651243}" srcOrd="1" destOrd="0" presId="urn:microsoft.com/office/officeart/2005/8/layout/pList1"/>
    <dgm:cxn modelId="{CFD46D24-9AD6-49CF-8EEF-A3E2F6390A97}" type="presParOf" srcId="{D7D594BE-1F43-4A7B-8720-46EA6C44E8E5}" destId="{D841FD12-6B71-4E1A-8B03-A24EA5B83A21}" srcOrd="5" destOrd="0" presId="urn:microsoft.com/office/officeart/2005/8/layout/pList1"/>
    <dgm:cxn modelId="{6085B0FA-F1D1-4ABA-999F-E9E3F062B5D3}" type="presParOf" srcId="{D7D594BE-1F43-4A7B-8720-46EA6C44E8E5}" destId="{CD95A37A-A5B9-4D38-B5F4-AC2B882C5455}" srcOrd="6" destOrd="0" presId="urn:microsoft.com/office/officeart/2005/8/layout/pList1"/>
    <dgm:cxn modelId="{1F84DA88-7064-4C29-A16F-3962948F36FD}" type="presParOf" srcId="{CD95A37A-A5B9-4D38-B5F4-AC2B882C5455}" destId="{733E9202-11CD-4E94-98B6-54573176C175}" srcOrd="0" destOrd="0" presId="urn:microsoft.com/office/officeart/2005/8/layout/pList1"/>
    <dgm:cxn modelId="{9235F03C-9283-4BD7-AE0B-9DBD04E3ADF8}" type="presParOf" srcId="{CD95A37A-A5B9-4D38-B5F4-AC2B882C5455}" destId="{4B877BE6-3479-480B-B4A6-200F0F0331F8}" srcOrd="1" destOrd="0" presId="urn:microsoft.com/office/officeart/2005/8/layout/pList1"/>
    <dgm:cxn modelId="{8768AB40-20ED-4D87-A0C8-D57E78ED53BB}" type="presParOf" srcId="{D7D594BE-1F43-4A7B-8720-46EA6C44E8E5}" destId="{0EFBEDE9-2F04-46FF-AF09-D40969E1C85F}" srcOrd="7" destOrd="0" presId="urn:microsoft.com/office/officeart/2005/8/layout/pList1"/>
    <dgm:cxn modelId="{AEDAA433-1EAB-40CF-88EA-2EE1617965AF}" type="presParOf" srcId="{D7D594BE-1F43-4A7B-8720-46EA6C44E8E5}" destId="{AACF1B6C-DDAA-4665-9AE4-EDFB4725C737}" srcOrd="8" destOrd="0" presId="urn:microsoft.com/office/officeart/2005/8/layout/pList1"/>
    <dgm:cxn modelId="{14CFED48-3190-41DA-A2FE-E789630978F6}" type="presParOf" srcId="{AACF1B6C-DDAA-4665-9AE4-EDFB4725C737}" destId="{23A001FC-BC07-44AC-AF55-1E943655D1CD}" srcOrd="0" destOrd="0" presId="urn:microsoft.com/office/officeart/2005/8/layout/pList1"/>
    <dgm:cxn modelId="{EAC4023A-7682-4660-9E99-BCE6C8A92471}" type="presParOf" srcId="{AACF1B6C-DDAA-4665-9AE4-EDFB4725C737}" destId="{F78DB7D7-1E59-492B-BE59-D8E5E75B731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FC0F70-4BF7-413E-BBB1-3813CFA8669E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889D8CF0-EFD7-4373-A998-5010EEEB3176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Kê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cao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đầu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ngủ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0120F9-35B0-4BE6-8A5C-5DD5042F4ECB}" type="parTrans" cxnId="{C0B23FF0-3994-4F08-9D7D-413390624C47}">
      <dgm:prSet/>
      <dgm:spPr/>
      <dgm:t>
        <a:bodyPr/>
        <a:lstStyle/>
        <a:p>
          <a:endParaRPr lang="vi-VN"/>
        </a:p>
      </dgm:t>
    </dgm:pt>
    <dgm:pt modelId="{E4A11580-6C3D-422C-8D7C-FDEAB6A61AC7}" type="sibTrans" cxnId="{C0B23FF0-3994-4F08-9D7D-413390624C47}">
      <dgm:prSet/>
      <dgm:spPr/>
      <dgm:t>
        <a:bodyPr/>
        <a:lstStyle/>
        <a:p>
          <a:endParaRPr lang="vi-VN"/>
        </a:p>
      </dgm:t>
    </dgm:pt>
    <dgm:pt modelId="{E4D6A290-613F-4152-ABBA-60E1FFC4CEE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Cân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nặng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bình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thường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420006-A07F-4406-86A7-9C9386617C9F}" type="sibTrans" cxnId="{D66FAA83-1468-458F-9D4D-7F9F95536163}">
      <dgm:prSet/>
      <dgm:spPr/>
      <dgm:t>
        <a:bodyPr/>
        <a:lstStyle/>
        <a:p>
          <a:endParaRPr lang="vi-VN"/>
        </a:p>
      </dgm:t>
    </dgm:pt>
    <dgm:pt modelId="{B1A2538F-7E63-4C5B-B4D6-A69AC7472828}" type="parTrans" cxnId="{D66FAA83-1468-458F-9D4D-7F9F95536163}">
      <dgm:prSet/>
      <dgm:spPr/>
      <dgm:t>
        <a:bodyPr/>
        <a:lstStyle/>
        <a:p>
          <a:endParaRPr lang="vi-VN"/>
        </a:p>
      </dgm:t>
    </dgm:pt>
    <dgm:pt modelId="{1A016D7A-C6E7-416B-904B-8B893A6EA31E}" type="pres">
      <dgm:prSet presAssocID="{81FC0F70-4BF7-413E-BBB1-3813CFA8669E}" presName="Name0" presStyleCnt="0">
        <dgm:presLayoutVars>
          <dgm:dir/>
          <dgm:resizeHandles val="exact"/>
        </dgm:presLayoutVars>
      </dgm:prSet>
      <dgm:spPr/>
    </dgm:pt>
    <dgm:pt modelId="{1517C79C-7AC5-495A-808B-2B4F4180A425}" type="pres">
      <dgm:prSet presAssocID="{E4D6A290-613F-4152-ABBA-60E1FFC4CEEA}" presName="compNode" presStyleCnt="0"/>
      <dgm:spPr/>
    </dgm:pt>
    <dgm:pt modelId="{FC2E2F2D-768B-40D6-986D-A7DC29258073}" type="pres">
      <dgm:prSet presAssocID="{E4D6A290-613F-4152-ABBA-60E1FFC4CEEA}" presName="pict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0595F6F-9409-4669-BCA7-CED75D3256F3}" type="pres">
      <dgm:prSet presAssocID="{E4D6A290-613F-4152-ABBA-60E1FFC4CEEA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72C68-7CB3-451C-AF50-5683F38BA324}" type="pres">
      <dgm:prSet presAssocID="{C4420006-A07F-4406-86A7-9C9386617C9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C5B5CF5-FFF1-4286-A5B3-648C763D0823}" type="pres">
      <dgm:prSet presAssocID="{889D8CF0-EFD7-4373-A998-5010EEEB3176}" presName="compNode" presStyleCnt="0"/>
      <dgm:spPr/>
    </dgm:pt>
    <dgm:pt modelId="{2A370133-9B86-468C-AB68-521703E05C8F}" type="pres">
      <dgm:prSet presAssocID="{889D8CF0-EFD7-4373-A998-5010EEEB3176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AC131EB7-8F70-4FE3-B204-8F49818A92F6}" type="pres">
      <dgm:prSet presAssocID="{889D8CF0-EFD7-4373-A998-5010EEEB3176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6B7713-9188-4F29-B3FF-389157E228B2}" type="presOf" srcId="{C4420006-A07F-4406-86A7-9C9386617C9F}" destId="{7E172C68-7CB3-451C-AF50-5683F38BA324}" srcOrd="0" destOrd="0" presId="urn:microsoft.com/office/officeart/2005/8/layout/pList1"/>
    <dgm:cxn modelId="{C0B23FF0-3994-4F08-9D7D-413390624C47}" srcId="{81FC0F70-4BF7-413E-BBB1-3813CFA8669E}" destId="{889D8CF0-EFD7-4373-A998-5010EEEB3176}" srcOrd="1" destOrd="0" parTransId="{730120F9-35B0-4BE6-8A5C-5DD5042F4ECB}" sibTransId="{E4A11580-6C3D-422C-8D7C-FDEAB6A61AC7}"/>
    <dgm:cxn modelId="{D66FAA83-1468-458F-9D4D-7F9F95536163}" srcId="{81FC0F70-4BF7-413E-BBB1-3813CFA8669E}" destId="{E4D6A290-613F-4152-ABBA-60E1FFC4CEEA}" srcOrd="0" destOrd="0" parTransId="{B1A2538F-7E63-4C5B-B4D6-A69AC7472828}" sibTransId="{C4420006-A07F-4406-86A7-9C9386617C9F}"/>
    <dgm:cxn modelId="{1C960A68-1674-4C73-ABFD-0E29C64788F0}" type="presOf" srcId="{889D8CF0-EFD7-4373-A998-5010EEEB3176}" destId="{AC131EB7-8F70-4FE3-B204-8F49818A92F6}" srcOrd="0" destOrd="0" presId="urn:microsoft.com/office/officeart/2005/8/layout/pList1"/>
    <dgm:cxn modelId="{2E2BEDDD-CCB3-4B9A-9BF5-721AFF9232D5}" type="presOf" srcId="{E4D6A290-613F-4152-ABBA-60E1FFC4CEEA}" destId="{60595F6F-9409-4669-BCA7-CED75D3256F3}" srcOrd="0" destOrd="0" presId="urn:microsoft.com/office/officeart/2005/8/layout/pList1"/>
    <dgm:cxn modelId="{15E0B06B-4B9D-457E-B565-C8873F825359}" type="presOf" srcId="{81FC0F70-4BF7-413E-BBB1-3813CFA8669E}" destId="{1A016D7A-C6E7-416B-904B-8B893A6EA31E}" srcOrd="0" destOrd="0" presId="urn:microsoft.com/office/officeart/2005/8/layout/pList1"/>
    <dgm:cxn modelId="{659E763E-7697-4260-8D7C-811A47B2432E}" type="presParOf" srcId="{1A016D7A-C6E7-416B-904B-8B893A6EA31E}" destId="{1517C79C-7AC5-495A-808B-2B4F4180A425}" srcOrd="0" destOrd="0" presId="urn:microsoft.com/office/officeart/2005/8/layout/pList1"/>
    <dgm:cxn modelId="{02B8E064-222B-4D97-BFE9-A76984B3A076}" type="presParOf" srcId="{1517C79C-7AC5-495A-808B-2B4F4180A425}" destId="{FC2E2F2D-768B-40D6-986D-A7DC29258073}" srcOrd="0" destOrd="0" presId="urn:microsoft.com/office/officeart/2005/8/layout/pList1"/>
    <dgm:cxn modelId="{775D5711-DBB7-46C8-9D6F-32EF4CD8D325}" type="presParOf" srcId="{1517C79C-7AC5-495A-808B-2B4F4180A425}" destId="{60595F6F-9409-4669-BCA7-CED75D3256F3}" srcOrd="1" destOrd="0" presId="urn:microsoft.com/office/officeart/2005/8/layout/pList1"/>
    <dgm:cxn modelId="{8371E053-7C7E-4EAD-BE42-05B456BE444C}" type="presParOf" srcId="{1A016D7A-C6E7-416B-904B-8B893A6EA31E}" destId="{7E172C68-7CB3-451C-AF50-5683F38BA324}" srcOrd="1" destOrd="0" presId="urn:microsoft.com/office/officeart/2005/8/layout/pList1"/>
    <dgm:cxn modelId="{172BEE5F-9AE2-42B3-B4D0-58DBC3207582}" type="presParOf" srcId="{1A016D7A-C6E7-416B-904B-8B893A6EA31E}" destId="{6C5B5CF5-FFF1-4286-A5B3-648C763D0823}" srcOrd="2" destOrd="0" presId="urn:microsoft.com/office/officeart/2005/8/layout/pList1"/>
    <dgm:cxn modelId="{FA8FC66C-5D66-4213-B807-DE0A0F67FA1A}" type="presParOf" srcId="{6C5B5CF5-FFF1-4286-A5B3-648C763D0823}" destId="{2A370133-9B86-468C-AB68-521703E05C8F}" srcOrd="0" destOrd="0" presId="urn:microsoft.com/office/officeart/2005/8/layout/pList1"/>
    <dgm:cxn modelId="{F84920A4-53E7-466B-BFC8-D6043B4CF333}" type="presParOf" srcId="{6C5B5CF5-FFF1-4286-A5B3-648C763D0823}" destId="{AC131EB7-8F70-4FE3-B204-8F49818A92F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D18BE-2839-4A87-A3F6-7A1481112F4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77DD958F-7E85-40E6-AB80-735C8B3DF2D8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Nằm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ngay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sau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924A90-0084-4704-AA72-80ED07254A30}" type="parTrans" cxnId="{7EB62DCC-D082-43BB-A68A-2BC083F39067}">
      <dgm:prSet/>
      <dgm:spPr/>
      <dgm:t>
        <a:bodyPr/>
        <a:lstStyle/>
        <a:p>
          <a:endParaRPr lang="vi-VN"/>
        </a:p>
      </dgm:t>
    </dgm:pt>
    <dgm:pt modelId="{26617654-574E-4E48-817A-6BC68662004F}" type="sibTrans" cxnId="{7EB62DCC-D082-43BB-A68A-2BC083F39067}">
      <dgm:prSet/>
      <dgm:spPr/>
      <dgm:t>
        <a:bodyPr/>
        <a:lstStyle/>
        <a:p>
          <a:endParaRPr lang="vi-VN"/>
        </a:p>
      </dgm:t>
    </dgm:pt>
    <dgm:pt modelId="{11DA5BE8-FE53-4A05-B358-0E7CE75C63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Bạc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hà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F7AED4-9278-4158-909E-F5631A086129}" type="parTrans" cxnId="{5A0DAFAD-58D1-49C2-89A0-80F6FA9CBE96}">
      <dgm:prSet/>
      <dgm:spPr/>
      <dgm:t>
        <a:bodyPr/>
        <a:lstStyle/>
        <a:p>
          <a:endParaRPr lang="vi-VN"/>
        </a:p>
      </dgm:t>
    </dgm:pt>
    <dgm:pt modelId="{2FA33E81-07A7-4708-BD3C-CD77064D96DB}" type="sibTrans" cxnId="{5A0DAFAD-58D1-49C2-89A0-80F6FA9CBE96}">
      <dgm:prSet/>
      <dgm:spPr/>
      <dgm:t>
        <a:bodyPr/>
        <a:lstStyle/>
        <a:p>
          <a:endParaRPr lang="vi-VN"/>
        </a:p>
      </dgm:t>
    </dgm:pt>
    <dgm:pt modelId="{7428FDDA-F7A0-451C-A0C8-D3D5C4F78F68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dầu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mỡ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FAB246-4D17-45CC-BD34-760CE7C6AFFB}" type="parTrans" cxnId="{339C29C2-E132-450B-ADA9-6D7F45BF9667}">
      <dgm:prSet/>
      <dgm:spPr/>
      <dgm:t>
        <a:bodyPr/>
        <a:lstStyle/>
        <a:p>
          <a:endParaRPr lang="vi-VN"/>
        </a:p>
      </dgm:t>
    </dgm:pt>
    <dgm:pt modelId="{1E5CA855-8C71-47A2-859A-0FDD44090D6B}" type="sibTrans" cxnId="{339C29C2-E132-450B-ADA9-6D7F45BF9667}">
      <dgm:prSet/>
      <dgm:spPr/>
      <dgm:t>
        <a:bodyPr/>
        <a:lstStyle/>
        <a:p>
          <a:endParaRPr lang="vi-VN"/>
        </a:p>
      </dgm:t>
    </dgm:pt>
    <dgm:pt modelId="{8CB1C6E4-AC64-49E7-9EF8-6F3792F1C630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trễ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2C69CC-F234-426D-96CF-B8D3394AF041}" type="parTrans" cxnId="{2EFE1DA3-A529-48F8-983F-920C756246E1}">
      <dgm:prSet/>
      <dgm:spPr/>
      <dgm:t>
        <a:bodyPr/>
        <a:lstStyle/>
        <a:p>
          <a:endParaRPr lang="vi-VN"/>
        </a:p>
      </dgm:t>
    </dgm:pt>
    <dgm:pt modelId="{B46581E8-DBD7-4461-BA8B-DC0B23FFF7C0}" type="sibTrans" cxnId="{2EFE1DA3-A529-48F8-983F-920C756246E1}">
      <dgm:prSet/>
      <dgm:spPr/>
      <dgm:t>
        <a:bodyPr/>
        <a:lstStyle/>
        <a:p>
          <a:endParaRPr lang="vi-VN"/>
        </a:p>
      </dgm:t>
    </dgm:pt>
    <dgm:pt modelId="{1F4D7877-6998-44CD-BDC0-4F2B45CEFD90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Hút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0C9F95-2D53-4D1F-AD86-2B30D0C7E85F}" type="parTrans" cxnId="{F2CF4A27-2C7E-4828-960B-389C49941C94}">
      <dgm:prSet/>
      <dgm:spPr/>
      <dgm:t>
        <a:bodyPr/>
        <a:lstStyle/>
        <a:p>
          <a:endParaRPr lang="vi-VN"/>
        </a:p>
      </dgm:t>
    </dgm:pt>
    <dgm:pt modelId="{5F065E56-9203-4223-9E57-DD80D336A1CC}" type="sibTrans" cxnId="{F2CF4A27-2C7E-4828-960B-389C49941C94}">
      <dgm:prSet/>
      <dgm:spPr/>
      <dgm:t>
        <a:bodyPr/>
        <a:lstStyle/>
        <a:p>
          <a:endParaRPr lang="vi-VN"/>
        </a:p>
      </dgm:t>
    </dgm:pt>
    <dgm:pt modelId="{24ABE994-7C96-4C0E-8B4F-D63AF81F1E1C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Socola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28190C-3505-45D7-A646-4FD83969F4BD}" type="parTrans" cxnId="{4FE419E7-6923-448B-A677-DD1094807569}">
      <dgm:prSet/>
      <dgm:spPr/>
      <dgm:t>
        <a:bodyPr/>
        <a:lstStyle/>
        <a:p>
          <a:endParaRPr lang="vi-VN"/>
        </a:p>
      </dgm:t>
    </dgm:pt>
    <dgm:pt modelId="{4A50F3A4-8AF7-486B-8A77-A1FEABABC99C}" type="sibTrans" cxnId="{4FE419E7-6923-448B-A677-DD1094807569}">
      <dgm:prSet/>
      <dgm:spPr/>
      <dgm:t>
        <a:bodyPr/>
        <a:lstStyle/>
        <a:p>
          <a:endParaRPr lang="vi-VN"/>
        </a:p>
      </dgm:t>
    </dgm:pt>
    <dgm:pt modelId="{E052F579-0089-4914-9C23-143BBD52D4B9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587DA2-1FDF-4A0E-9F22-CD6D62B16108}" type="parTrans" cxnId="{5925582C-0D69-4069-9628-19C1DF5F90AA}">
      <dgm:prSet/>
      <dgm:spPr/>
      <dgm:t>
        <a:bodyPr/>
        <a:lstStyle/>
        <a:p>
          <a:endParaRPr lang="vi-VN"/>
        </a:p>
      </dgm:t>
    </dgm:pt>
    <dgm:pt modelId="{5A2E027E-C9A4-4257-95EA-40948548E060}" type="sibTrans" cxnId="{5925582C-0D69-4069-9628-19C1DF5F90AA}">
      <dgm:prSet/>
      <dgm:spPr/>
      <dgm:t>
        <a:bodyPr/>
        <a:lstStyle/>
        <a:p>
          <a:endParaRPr lang="vi-VN"/>
        </a:p>
      </dgm:t>
    </dgm:pt>
    <dgm:pt modelId="{8B4248CE-BE50-4132-ABAF-57EBC996F64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Bia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rượu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gas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605021-281C-423E-8952-E7ABBEA1C2B2}" type="parTrans" cxnId="{18D5E119-0972-415F-9277-75171D1FF03E}">
      <dgm:prSet/>
      <dgm:spPr/>
      <dgm:t>
        <a:bodyPr/>
        <a:lstStyle/>
        <a:p>
          <a:endParaRPr lang="vi-VN"/>
        </a:p>
      </dgm:t>
    </dgm:pt>
    <dgm:pt modelId="{ECA7E143-1780-4786-A4FA-E53F3E3E84CD}" type="sibTrans" cxnId="{18D5E119-0972-415F-9277-75171D1FF03E}">
      <dgm:prSet/>
      <dgm:spPr/>
      <dgm:t>
        <a:bodyPr/>
        <a:lstStyle/>
        <a:p>
          <a:endParaRPr lang="vi-VN"/>
        </a:p>
      </dgm:t>
    </dgm:pt>
    <dgm:pt modelId="{6F66EDFC-7444-41CD-8B0D-D817142D2222}" type="pres">
      <dgm:prSet presAssocID="{66ED18BE-2839-4A87-A3F6-7A1481112F4C}" presName="Name0" presStyleCnt="0">
        <dgm:presLayoutVars>
          <dgm:dir/>
          <dgm:resizeHandles val="exact"/>
        </dgm:presLayoutVars>
      </dgm:prSet>
      <dgm:spPr/>
    </dgm:pt>
    <dgm:pt modelId="{7CE35FD6-281B-4C39-B29B-FEEE3DD342BA}" type="pres">
      <dgm:prSet presAssocID="{77DD958F-7E85-40E6-AB80-735C8B3DF2D8}" presName="compNode" presStyleCnt="0"/>
      <dgm:spPr/>
    </dgm:pt>
    <dgm:pt modelId="{419B6855-8341-4259-9429-D7FD6E3CF51E}" type="pres">
      <dgm:prSet presAssocID="{77DD958F-7E85-40E6-AB80-735C8B3DF2D8}" presName="pict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23676F3-FF31-4A6C-97A4-27341E762579}" type="pres">
      <dgm:prSet presAssocID="{77DD958F-7E85-40E6-AB80-735C8B3DF2D8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AEE23-C015-481B-8E97-24D93FE088C1}" type="pres">
      <dgm:prSet presAssocID="{26617654-574E-4E48-817A-6BC68662004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D4BC713-90F8-4415-95A2-5355EEF2C680}" type="pres">
      <dgm:prSet presAssocID="{11DA5BE8-FE53-4A05-B358-0E7CE75C63DA}" presName="compNode" presStyleCnt="0"/>
      <dgm:spPr/>
    </dgm:pt>
    <dgm:pt modelId="{7AC65112-75AF-49E0-BE96-AD81D04CF90E}" type="pres">
      <dgm:prSet presAssocID="{11DA5BE8-FE53-4A05-B358-0E7CE75C63DA}" presName="pictRect" presStyleLbl="node1" presStyleIdx="1" presStyleCnt="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698EF85-7718-45CD-B784-7015749D3CAA}" type="pres">
      <dgm:prSet presAssocID="{11DA5BE8-FE53-4A05-B358-0E7CE75C63DA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78898-E027-4136-8485-0C4A054AE6A3}" type="pres">
      <dgm:prSet presAssocID="{2FA33E81-07A7-4708-BD3C-CD77064D96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761AFF8-2644-4DD2-8DA5-5F8714844372}" type="pres">
      <dgm:prSet presAssocID="{7428FDDA-F7A0-451C-A0C8-D3D5C4F78F68}" presName="compNode" presStyleCnt="0"/>
      <dgm:spPr/>
    </dgm:pt>
    <dgm:pt modelId="{60149494-442F-419B-A326-BA0B00B96C90}" type="pres">
      <dgm:prSet presAssocID="{7428FDDA-F7A0-451C-A0C8-D3D5C4F78F68}" presName="pict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0F245D09-3486-4198-B95E-BE7ACD09C60C}" type="pres">
      <dgm:prSet presAssocID="{7428FDDA-F7A0-451C-A0C8-D3D5C4F78F68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6B048-9FE2-41BB-A4A1-7806E5241532}" type="pres">
      <dgm:prSet presAssocID="{1E5CA855-8C71-47A2-859A-0FDD44090D6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9A540B-447F-4E49-B509-19D2D6C5C598}" type="pres">
      <dgm:prSet presAssocID="{8CB1C6E4-AC64-49E7-9EF8-6F3792F1C630}" presName="compNode" presStyleCnt="0"/>
      <dgm:spPr/>
    </dgm:pt>
    <dgm:pt modelId="{FD0FF710-735B-4C7B-A051-BF844CBFB1C9}" type="pres">
      <dgm:prSet presAssocID="{8CB1C6E4-AC64-49E7-9EF8-6F3792F1C630}" presName="pictRect" presStyleLbl="node1" presStyleIdx="3" presStyleCnt="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2C2776B-28A3-4EEC-83F5-02B981B1DD54}" type="pres">
      <dgm:prSet presAssocID="{8CB1C6E4-AC64-49E7-9EF8-6F3792F1C630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154AE-9B87-4C84-9940-47F99C170D2C}" type="pres">
      <dgm:prSet presAssocID="{B46581E8-DBD7-4461-BA8B-DC0B23FFF7C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2E22024-7F4C-4EF4-8912-915B32609FB8}" type="pres">
      <dgm:prSet presAssocID="{1F4D7877-6998-44CD-BDC0-4F2B45CEFD90}" presName="compNode" presStyleCnt="0"/>
      <dgm:spPr/>
    </dgm:pt>
    <dgm:pt modelId="{28565269-6D31-4E91-B090-A04CB5C320CC}" type="pres">
      <dgm:prSet presAssocID="{1F4D7877-6998-44CD-BDC0-4F2B45CEFD90}" presName="pictRect" presStyleLbl="node1" presStyleIdx="4" presStyleCnt="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B2733674-2F3A-4F24-B3D3-51285A04C317}" type="pres">
      <dgm:prSet presAssocID="{1F4D7877-6998-44CD-BDC0-4F2B45CEFD90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D0246-6586-43BC-A15B-D9AD23E22EF1}" type="pres">
      <dgm:prSet presAssocID="{5F065E56-9203-4223-9E57-DD80D336A1C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8800A6-A44E-4508-B65E-6EA1CD8C5276}" type="pres">
      <dgm:prSet presAssocID="{24ABE994-7C96-4C0E-8B4F-D63AF81F1E1C}" presName="compNode" presStyleCnt="0"/>
      <dgm:spPr/>
    </dgm:pt>
    <dgm:pt modelId="{1455AB42-C2F7-47FC-B069-FAEA9B6AE230}" type="pres">
      <dgm:prSet presAssocID="{24ABE994-7C96-4C0E-8B4F-D63AF81F1E1C}" presName="pictRect" presStyleLbl="node1" presStyleIdx="5" presStyleCnt="8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5E0229C-0C85-42AE-BA39-68BEB61BCFEB}" type="pres">
      <dgm:prSet presAssocID="{24ABE994-7C96-4C0E-8B4F-D63AF81F1E1C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D3B401-EBFF-4AA7-8D19-C70BC5F804C3}" type="pres">
      <dgm:prSet presAssocID="{4A50F3A4-8AF7-486B-8A77-A1FEABABC99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B31D8D6-E404-4A22-96CF-5F469294BAA3}" type="pres">
      <dgm:prSet presAssocID="{E052F579-0089-4914-9C23-143BBD52D4B9}" presName="compNode" presStyleCnt="0"/>
      <dgm:spPr/>
    </dgm:pt>
    <dgm:pt modelId="{8895664A-FD6E-4F58-AB31-5BE3B3CD85AF}" type="pres">
      <dgm:prSet presAssocID="{E052F579-0089-4914-9C23-143BBD52D4B9}" presName="pictRect" presStyleLbl="nod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14746B58-5CB1-4468-96B4-7FFB902F9F3A}" type="pres">
      <dgm:prSet presAssocID="{E052F579-0089-4914-9C23-143BBD52D4B9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0B8EE-2361-4265-ACAA-C91D7E21E405}" type="pres">
      <dgm:prSet presAssocID="{5A2E027E-C9A4-4257-95EA-40948548E06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329AE29-8436-4FE9-95EB-7650E7280BD4}" type="pres">
      <dgm:prSet presAssocID="{8B4248CE-BE50-4132-ABAF-57EBC996F644}" presName="compNode" presStyleCnt="0"/>
      <dgm:spPr/>
    </dgm:pt>
    <dgm:pt modelId="{1FEBA8E5-624E-4B6B-ACE4-4B19B4AF19B7}" type="pres">
      <dgm:prSet presAssocID="{8B4248CE-BE50-4132-ABAF-57EBC996F644}" presName="pictRect" presStyleLbl="nod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D3BA292-24F7-4283-906D-8CE75C46636E}" type="pres">
      <dgm:prSet presAssocID="{8B4248CE-BE50-4132-ABAF-57EBC996F644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189D5D-608F-4061-BE7D-6B4BC9707406}" type="presOf" srcId="{26617654-574E-4E48-817A-6BC68662004F}" destId="{F8EAEE23-C015-481B-8E97-24D93FE088C1}" srcOrd="0" destOrd="0" presId="urn:microsoft.com/office/officeart/2005/8/layout/pList1"/>
    <dgm:cxn modelId="{1008970E-F1A1-45C8-ACEA-3639EC986A55}" type="presOf" srcId="{24ABE994-7C96-4C0E-8B4F-D63AF81F1E1C}" destId="{95E0229C-0C85-42AE-BA39-68BEB61BCFEB}" srcOrd="0" destOrd="0" presId="urn:microsoft.com/office/officeart/2005/8/layout/pList1"/>
    <dgm:cxn modelId="{2D987666-1087-43FC-996C-F0ADA1831DB4}" type="presOf" srcId="{1F4D7877-6998-44CD-BDC0-4F2B45CEFD90}" destId="{B2733674-2F3A-4F24-B3D3-51285A04C317}" srcOrd="0" destOrd="0" presId="urn:microsoft.com/office/officeart/2005/8/layout/pList1"/>
    <dgm:cxn modelId="{A4850CE6-496E-454E-8374-13B893B6906F}" type="presOf" srcId="{1E5CA855-8C71-47A2-859A-0FDD44090D6B}" destId="{0936B048-9FE2-41BB-A4A1-7806E5241532}" srcOrd="0" destOrd="0" presId="urn:microsoft.com/office/officeart/2005/8/layout/pList1"/>
    <dgm:cxn modelId="{B08265C2-9B48-4893-8AB9-4F851982A2DC}" type="presOf" srcId="{11DA5BE8-FE53-4A05-B358-0E7CE75C63DA}" destId="{5698EF85-7718-45CD-B784-7015749D3CAA}" srcOrd="0" destOrd="0" presId="urn:microsoft.com/office/officeart/2005/8/layout/pList1"/>
    <dgm:cxn modelId="{2EFE1DA3-A529-48F8-983F-920C756246E1}" srcId="{66ED18BE-2839-4A87-A3F6-7A1481112F4C}" destId="{8CB1C6E4-AC64-49E7-9EF8-6F3792F1C630}" srcOrd="3" destOrd="0" parTransId="{702C69CC-F234-426D-96CF-B8D3394AF041}" sibTransId="{B46581E8-DBD7-4461-BA8B-DC0B23FFF7C0}"/>
    <dgm:cxn modelId="{5925582C-0D69-4069-9628-19C1DF5F90AA}" srcId="{66ED18BE-2839-4A87-A3F6-7A1481112F4C}" destId="{E052F579-0089-4914-9C23-143BBD52D4B9}" srcOrd="6" destOrd="0" parTransId="{C7587DA2-1FDF-4A0E-9F22-CD6D62B16108}" sibTransId="{5A2E027E-C9A4-4257-95EA-40948548E060}"/>
    <dgm:cxn modelId="{18D5E119-0972-415F-9277-75171D1FF03E}" srcId="{66ED18BE-2839-4A87-A3F6-7A1481112F4C}" destId="{8B4248CE-BE50-4132-ABAF-57EBC996F644}" srcOrd="7" destOrd="0" parTransId="{73605021-281C-423E-8952-E7ABBEA1C2B2}" sibTransId="{ECA7E143-1780-4786-A4FA-E53F3E3E84CD}"/>
    <dgm:cxn modelId="{57C38FA6-68EA-44C1-9CD5-BAC04FB7868E}" type="presOf" srcId="{77DD958F-7E85-40E6-AB80-735C8B3DF2D8}" destId="{523676F3-FF31-4A6C-97A4-27341E762579}" srcOrd="0" destOrd="0" presId="urn:microsoft.com/office/officeart/2005/8/layout/pList1"/>
    <dgm:cxn modelId="{37E3DE16-4F12-4E8D-B744-DB1F77562710}" type="presOf" srcId="{8B4248CE-BE50-4132-ABAF-57EBC996F644}" destId="{0D3BA292-24F7-4283-906D-8CE75C46636E}" srcOrd="0" destOrd="0" presId="urn:microsoft.com/office/officeart/2005/8/layout/pList1"/>
    <dgm:cxn modelId="{4F41A241-08DB-4A6F-8353-F03D3F725729}" type="presOf" srcId="{4A50F3A4-8AF7-486B-8A77-A1FEABABC99C}" destId="{70D3B401-EBFF-4AA7-8D19-C70BC5F804C3}" srcOrd="0" destOrd="0" presId="urn:microsoft.com/office/officeart/2005/8/layout/pList1"/>
    <dgm:cxn modelId="{6001D46D-5DA8-4812-B498-02CDE5C4A81C}" type="presOf" srcId="{5F065E56-9203-4223-9E57-DD80D336A1CC}" destId="{A0BD0246-6586-43BC-A15B-D9AD23E22EF1}" srcOrd="0" destOrd="0" presId="urn:microsoft.com/office/officeart/2005/8/layout/pList1"/>
    <dgm:cxn modelId="{5A0DAFAD-58D1-49C2-89A0-80F6FA9CBE96}" srcId="{66ED18BE-2839-4A87-A3F6-7A1481112F4C}" destId="{11DA5BE8-FE53-4A05-B358-0E7CE75C63DA}" srcOrd="1" destOrd="0" parTransId="{56F7AED4-9278-4158-909E-F5631A086129}" sibTransId="{2FA33E81-07A7-4708-BD3C-CD77064D96DB}"/>
    <dgm:cxn modelId="{16827367-0089-466C-81DE-465D43069851}" type="presOf" srcId="{5A2E027E-C9A4-4257-95EA-40948548E060}" destId="{AD00B8EE-2361-4265-ACAA-C91D7E21E405}" srcOrd="0" destOrd="0" presId="urn:microsoft.com/office/officeart/2005/8/layout/pList1"/>
    <dgm:cxn modelId="{4FE419E7-6923-448B-A677-DD1094807569}" srcId="{66ED18BE-2839-4A87-A3F6-7A1481112F4C}" destId="{24ABE994-7C96-4C0E-8B4F-D63AF81F1E1C}" srcOrd="5" destOrd="0" parTransId="{8828190C-3505-45D7-A646-4FD83969F4BD}" sibTransId="{4A50F3A4-8AF7-486B-8A77-A1FEABABC99C}"/>
    <dgm:cxn modelId="{F14E30A6-104A-47D1-81E2-3D8013D9B46C}" type="presOf" srcId="{8CB1C6E4-AC64-49E7-9EF8-6F3792F1C630}" destId="{E2C2776B-28A3-4EEC-83F5-02B981B1DD54}" srcOrd="0" destOrd="0" presId="urn:microsoft.com/office/officeart/2005/8/layout/pList1"/>
    <dgm:cxn modelId="{EAEA0AB5-6754-4408-8EC4-7CA87345926B}" type="presOf" srcId="{66ED18BE-2839-4A87-A3F6-7A1481112F4C}" destId="{6F66EDFC-7444-41CD-8B0D-D817142D2222}" srcOrd="0" destOrd="0" presId="urn:microsoft.com/office/officeart/2005/8/layout/pList1"/>
    <dgm:cxn modelId="{7EB62DCC-D082-43BB-A68A-2BC083F39067}" srcId="{66ED18BE-2839-4A87-A3F6-7A1481112F4C}" destId="{77DD958F-7E85-40E6-AB80-735C8B3DF2D8}" srcOrd="0" destOrd="0" parTransId="{4D924A90-0084-4704-AA72-80ED07254A30}" sibTransId="{26617654-574E-4E48-817A-6BC68662004F}"/>
    <dgm:cxn modelId="{F2CF4A27-2C7E-4828-960B-389C49941C94}" srcId="{66ED18BE-2839-4A87-A3F6-7A1481112F4C}" destId="{1F4D7877-6998-44CD-BDC0-4F2B45CEFD90}" srcOrd="4" destOrd="0" parTransId="{FD0C9F95-2D53-4D1F-AD86-2B30D0C7E85F}" sibTransId="{5F065E56-9203-4223-9E57-DD80D336A1CC}"/>
    <dgm:cxn modelId="{339C29C2-E132-450B-ADA9-6D7F45BF9667}" srcId="{66ED18BE-2839-4A87-A3F6-7A1481112F4C}" destId="{7428FDDA-F7A0-451C-A0C8-D3D5C4F78F68}" srcOrd="2" destOrd="0" parTransId="{B5FAB246-4D17-45CC-BD34-760CE7C6AFFB}" sibTransId="{1E5CA855-8C71-47A2-859A-0FDD44090D6B}"/>
    <dgm:cxn modelId="{A60BAACA-8006-49CE-9031-25CC5E390C20}" type="presOf" srcId="{E052F579-0089-4914-9C23-143BBD52D4B9}" destId="{14746B58-5CB1-4468-96B4-7FFB902F9F3A}" srcOrd="0" destOrd="0" presId="urn:microsoft.com/office/officeart/2005/8/layout/pList1"/>
    <dgm:cxn modelId="{D626ED44-5188-4D68-8761-02D17CD46712}" type="presOf" srcId="{2FA33E81-07A7-4708-BD3C-CD77064D96DB}" destId="{A6E78898-E027-4136-8485-0C4A054AE6A3}" srcOrd="0" destOrd="0" presId="urn:microsoft.com/office/officeart/2005/8/layout/pList1"/>
    <dgm:cxn modelId="{D37E53D2-C9D6-4879-8D43-626CEE57FD51}" type="presOf" srcId="{B46581E8-DBD7-4461-BA8B-DC0B23FFF7C0}" destId="{B7B154AE-9B87-4C84-9940-47F99C170D2C}" srcOrd="0" destOrd="0" presId="urn:microsoft.com/office/officeart/2005/8/layout/pList1"/>
    <dgm:cxn modelId="{91BAC70B-EA4D-4CAF-AD93-0B3EA30EDADF}" type="presOf" srcId="{7428FDDA-F7A0-451C-A0C8-D3D5C4F78F68}" destId="{0F245D09-3486-4198-B95E-BE7ACD09C60C}" srcOrd="0" destOrd="0" presId="urn:microsoft.com/office/officeart/2005/8/layout/pList1"/>
    <dgm:cxn modelId="{E6A96F1E-EC7B-4F36-B312-851C972CFB80}" type="presParOf" srcId="{6F66EDFC-7444-41CD-8B0D-D817142D2222}" destId="{7CE35FD6-281B-4C39-B29B-FEEE3DD342BA}" srcOrd="0" destOrd="0" presId="urn:microsoft.com/office/officeart/2005/8/layout/pList1"/>
    <dgm:cxn modelId="{65959AB6-C746-4724-A06D-0268773C3878}" type="presParOf" srcId="{7CE35FD6-281B-4C39-B29B-FEEE3DD342BA}" destId="{419B6855-8341-4259-9429-D7FD6E3CF51E}" srcOrd="0" destOrd="0" presId="urn:microsoft.com/office/officeart/2005/8/layout/pList1"/>
    <dgm:cxn modelId="{5C061F64-BC6A-439B-960C-14B9C021511D}" type="presParOf" srcId="{7CE35FD6-281B-4C39-B29B-FEEE3DD342BA}" destId="{523676F3-FF31-4A6C-97A4-27341E762579}" srcOrd="1" destOrd="0" presId="urn:microsoft.com/office/officeart/2005/8/layout/pList1"/>
    <dgm:cxn modelId="{E19B2C9C-2D37-495C-B88C-9E6A5C429FF4}" type="presParOf" srcId="{6F66EDFC-7444-41CD-8B0D-D817142D2222}" destId="{F8EAEE23-C015-481B-8E97-24D93FE088C1}" srcOrd="1" destOrd="0" presId="urn:microsoft.com/office/officeart/2005/8/layout/pList1"/>
    <dgm:cxn modelId="{731ED3D0-4111-4F64-B83C-02658BA91F50}" type="presParOf" srcId="{6F66EDFC-7444-41CD-8B0D-D817142D2222}" destId="{5D4BC713-90F8-4415-95A2-5355EEF2C680}" srcOrd="2" destOrd="0" presId="urn:microsoft.com/office/officeart/2005/8/layout/pList1"/>
    <dgm:cxn modelId="{67E93C69-FEF9-457B-A84A-96A94AA50C7E}" type="presParOf" srcId="{5D4BC713-90F8-4415-95A2-5355EEF2C680}" destId="{7AC65112-75AF-49E0-BE96-AD81D04CF90E}" srcOrd="0" destOrd="0" presId="urn:microsoft.com/office/officeart/2005/8/layout/pList1"/>
    <dgm:cxn modelId="{71C10C37-434F-489D-A27D-DE0437528168}" type="presParOf" srcId="{5D4BC713-90F8-4415-95A2-5355EEF2C680}" destId="{5698EF85-7718-45CD-B784-7015749D3CAA}" srcOrd="1" destOrd="0" presId="urn:microsoft.com/office/officeart/2005/8/layout/pList1"/>
    <dgm:cxn modelId="{C25B1589-8E7E-42C3-8898-363F61B78978}" type="presParOf" srcId="{6F66EDFC-7444-41CD-8B0D-D817142D2222}" destId="{A6E78898-E027-4136-8485-0C4A054AE6A3}" srcOrd="3" destOrd="0" presId="urn:microsoft.com/office/officeart/2005/8/layout/pList1"/>
    <dgm:cxn modelId="{86B5C57C-D754-49AF-AE42-390FD940AAD1}" type="presParOf" srcId="{6F66EDFC-7444-41CD-8B0D-D817142D2222}" destId="{9761AFF8-2644-4DD2-8DA5-5F8714844372}" srcOrd="4" destOrd="0" presId="urn:microsoft.com/office/officeart/2005/8/layout/pList1"/>
    <dgm:cxn modelId="{76FF1805-91F5-4FD5-8BF6-445F450A1729}" type="presParOf" srcId="{9761AFF8-2644-4DD2-8DA5-5F8714844372}" destId="{60149494-442F-419B-A326-BA0B00B96C90}" srcOrd="0" destOrd="0" presId="urn:microsoft.com/office/officeart/2005/8/layout/pList1"/>
    <dgm:cxn modelId="{CA420E80-A734-4BF6-995B-E706AC5DC3CC}" type="presParOf" srcId="{9761AFF8-2644-4DD2-8DA5-5F8714844372}" destId="{0F245D09-3486-4198-B95E-BE7ACD09C60C}" srcOrd="1" destOrd="0" presId="urn:microsoft.com/office/officeart/2005/8/layout/pList1"/>
    <dgm:cxn modelId="{72209D4D-94AB-46A9-AC35-BA227F09E2E5}" type="presParOf" srcId="{6F66EDFC-7444-41CD-8B0D-D817142D2222}" destId="{0936B048-9FE2-41BB-A4A1-7806E5241532}" srcOrd="5" destOrd="0" presId="urn:microsoft.com/office/officeart/2005/8/layout/pList1"/>
    <dgm:cxn modelId="{BA5E1818-AE15-4F69-922C-C1C980283170}" type="presParOf" srcId="{6F66EDFC-7444-41CD-8B0D-D817142D2222}" destId="{529A540B-447F-4E49-B509-19D2D6C5C598}" srcOrd="6" destOrd="0" presId="urn:microsoft.com/office/officeart/2005/8/layout/pList1"/>
    <dgm:cxn modelId="{C9212241-06A3-406A-B7E0-2B343F870CD7}" type="presParOf" srcId="{529A540B-447F-4E49-B509-19D2D6C5C598}" destId="{FD0FF710-735B-4C7B-A051-BF844CBFB1C9}" srcOrd="0" destOrd="0" presId="urn:microsoft.com/office/officeart/2005/8/layout/pList1"/>
    <dgm:cxn modelId="{DFE6C4F6-2DEB-47CD-A4F8-11A9F672F433}" type="presParOf" srcId="{529A540B-447F-4E49-B509-19D2D6C5C598}" destId="{E2C2776B-28A3-4EEC-83F5-02B981B1DD54}" srcOrd="1" destOrd="0" presId="urn:microsoft.com/office/officeart/2005/8/layout/pList1"/>
    <dgm:cxn modelId="{1267CE66-1975-428F-8BEE-0C2F489AD1EE}" type="presParOf" srcId="{6F66EDFC-7444-41CD-8B0D-D817142D2222}" destId="{B7B154AE-9B87-4C84-9940-47F99C170D2C}" srcOrd="7" destOrd="0" presId="urn:microsoft.com/office/officeart/2005/8/layout/pList1"/>
    <dgm:cxn modelId="{523DED4F-8016-435B-9E66-8DC593A63BA4}" type="presParOf" srcId="{6F66EDFC-7444-41CD-8B0D-D817142D2222}" destId="{82E22024-7F4C-4EF4-8912-915B32609FB8}" srcOrd="8" destOrd="0" presId="urn:microsoft.com/office/officeart/2005/8/layout/pList1"/>
    <dgm:cxn modelId="{A2175792-0FE4-4A37-953A-9DA1BE57568E}" type="presParOf" srcId="{82E22024-7F4C-4EF4-8912-915B32609FB8}" destId="{28565269-6D31-4E91-B090-A04CB5C320CC}" srcOrd="0" destOrd="0" presId="urn:microsoft.com/office/officeart/2005/8/layout/pList1"/>
    <dgm:cxn modelId="{9E022562-BBDF-4730-B5C5-1C2E73C57307}" type="presParOf" srcId="{82E22024-7F4C-4EF4-8912-915B32609FB8}" destId="{B2733674-2F3A-4F24-B3D3-51285A04C317}" srcOrd="1" destOrd="0" presId="urn:microsoft.com/office/officeart/2005/8/layout/pList1"/>
    <dgm:cxn modelId="{910CDC94-55F3-490D-81B2-D826C6380B78}" type="presParOf" srcId="{6F66EDFC-7444-41CD-8B0D-D817142D2222}" destId="{A0BD0246-6586-43BC-A15B-D9AD23E22EF1}" srcOrd="9" destOrd="0" presId="urn:microsoft.com/office/officeart/2005/8/layout/pList1"/>
    <dgm:cxn modelId="{98EACC19-4169-44AA-8B34-20838387511E}" type="presParOf" srcId="{6F66EDFC-7444-41CD-8B0D-D817142D2222}" destId="{0B8800A6-A44E-4508-B65E-6EA1CD8C5276}" srcOrd="10" destOrd="0" presId="urn:microsoft.com/office/officeart/2005/8/layout/pList1"/>
    <dgm:cxn modelId="{E6FDA873-9128-47FB-B77B-D6015D758263}" type="presParOf" srcId="{0B8800A6-A44E-4508-B65E-6EA1CD8C5276}" destId="{1455AB42-C2F7-47FC-B069-FAEA9B6AE230}" srcOrd="0" destOrd="0" presId="urn:microsoft.com/office/officeart/2005/8/layout/pList1"/>
    <dgm:cxn modelId="{D5AEDF69-07A3-499C-B24D-3E3126E878D2}" type="presParOf" srcId="{0B8800A6-A44E-4508-B65E-6EA1CD8C5276}" destId="{95E0229C-0C85-42AE-BA39-68BEB61BCFEB}" srcOrd="1" destOrd="0" presId="urn:microsoft.com/office/officeart/2005/8/layout/pList1"/>
    <dgm:cxn modelId="{DE073A7B-FCFC-40CB-9953-FB4E34EF0653}" type="presParOf" srcId="{6F66EDFC-7444-41CD-8B0D-D817142D2222}" destId="{70D3B401-EBFF-4AA7-8D19-C70BC5F804C3}" srcOrd="11" destOrd="0" presId="urn:microsoft.com/office/officeart/2005/8/layout/pList1"/>
    <dgm:cxn modelId="{448711AE-1C32-4D27-9B35-D4F3A192F5A5}" type="presParOf" srcId="{6F66EDFC-7444-41CD-8B0D-D817142D2222}" destId="{DB31D8D6-E404-4A22-96CF-5F469294BAA3}" srcOrd="12" destOrd="0" presId="urn:microsoft.com/office/officeart/2005/8/layout/pList1"/>
    <dgm:cxn modelId="{E762264A-99A8-46D8-BC6D-18C992A26160}" type="presParOf" srcId="{DB31D8D6-E404-4A22-96CF-5F469294BAA3}" destId="{8895664A-FD6E-4F58-AB31-5BE3B3CD85AF}" srcOrd="0" destOrd="0" presId="urn:microsoft.com/office/officeart/2005/8/layout/pList1"/>
    <dgm:cxn modelId="{46041B8E-06EB-4DD8-A854-3E4B89B14BE9}" type="presParOf" srcId="{DB31D8D6-E404-4A22-96CF-5F469294BAA3}" destId="{14746B58-5CB1-4468-96B4-7FFB902F9F3A}" srcOrd="1" destOrd="0" presId="urn:microsoft.com/office/officeart/2005/8/layout/pList1"/>
    <dgm:cxn modelId="{4624817E-B68F-4140-BA18-C55B010E14D1}" type="presParOf" srcId="{6F66EDFC-7444-41CD-8B0D-D817142D2222}" destId="{AD00B8EE-2361-4265-ACAA-C91D7E21E405}" srcOrd="13" destOrd="0" presId="urn:microsoft.com/office/officeart/2005/8/layout/pList1"/>
    <dgm:cxn modelId="{712878A4-D6D6-41B3-8D0C-E43C3971C809}" type="presParOf" srcId="{6F66EDFC-7444-41CD-8B0D-D817142D2222}" destId="{E329AE29-8436-4FE9-95EB-7650E7280BD4}" srcOrd="14" destOrd="0" presId="urn:microsoft.com/office/officeart/2005/8/layout/pList1"/>
    <dgm:cxn modelId="{7F9131AD-6550-4602-AAB8-15561F2B4038}" type="presParOf" srcId="{E329AE29-8436-4FE9-95EB-7650E7280BD4}" destId="{1FEBA8E5-624E-4B6B-ACE4-4B19B4AF19B7}" srcOrd="0" destOrd="0" presId="urn:microsoft.com/office/officeart/2005/8/layout/pList1"/>
    <dgm:cxn modelId="{2029D52C-409D-482C-9F1C-0AA00EBBC26C}" type="presParOf" srcId="{E329AE29-8436-4FE9-95EB-7650E7280BD4}" destId="{0D3BA292-24F7-4283-906D-8CE75C46636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70775-DA31-4E38-ABD9-421752800A4B}">
      <dsp:nvSpPr>
        <dsp:cNvPr id="0" name=""/>
        <dsp:cNvSpPr/>
      </dsp:nvSpPr>
      <dsp:spPr>
        <a:xfrm>
          <a:off x="968536" y="2586"/>
          <a:ext cx="2284917" cy="157430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2B33C-1D5A-47BD-B894-33E632141150}">
      <dsp:nvSpPr>
        <dsp:cNvPr id="0" name=""/>
        <dsp:cNvSpPr/>
      </dsp:nvSpPr>
      <dsp:spPr>
        <a:xfrm>
          <a:off x="968536" y="1576895"/>
          <a:ext cx="2284917" cy="84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Stress</a:t>
          </a:r>
          <a:endParaRPr lang="vi-VN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8536" y="1576895"/>
        <a:ext cx="2284917" cy="847704"/>
      </dsp:txXfrm>
    </dsp:sp>
    <dsp:sp modelId="{233B1E37-BBF3-4F65-92BC-6F2C4A9F6377}">
      <dsp:nvSpPr>
        <dsp:cNvPr id="0" name=""/>
        <dsp:cNvSpPr/>
      </dsp:nvSpPr>
      <dsp:spPr>
        <a:xfrm>
          <a:off x="3482042" y="2586"/>
          <a:ext cx="2284917" cy="157430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2BA0A-D44B-4889-87C3-B6F8C2A2703D}">
      <dsp:nvSpPr>
        <dsp:cNvPr id="0" name=""/>
        <dsp:cNvSpPr/>
      </dsp:nvSpPr>
      <dsp:spPr>
        <a:xfrm>
          <a:off x="3482042" y="1576895"/>
          <a:ext cx="2284917" cy="84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Béo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phì</a:t>
          </a:r>
          <a:endParaRPr lang="vi-VN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82042" y="1576895"/>
        <a:ext cx="2284917" cy="847704"/>
      </dsp:txXfrm>
    </dsp:sp>
    <dsp:sp modelId="{6CF3A9D8-54EC-4141-AB1F-6CD09AD90AF7}">
      <dsp:nvSpPr>
        <dsp:cNvPr id="0" name=""/>
        <dsp:cNvSpPr/>
      </dsp:nvSpPr>
      <dsp:spPr>
        <a:xfrm>
          <a:off x="5995547" y="2586"/>
          <a:ext cx="2284917" cy="1574308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291EF-F111-4A4D-AA6F-E371A6651243}">
      <dsp:nvSpPr>
        <dsp:cNvPr id="0" name=""/>
        <dsp:cNvSpPr/>
      </dsp:nvSpPr>
      <dsp:spPr>
        <a:xfrm>
          <a:off x="5995547" y="1576895"/>
          <a:ext cx="2284917" cy="84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đêm</a:t>
          </a:r>
          <a:endParaRPr lang="vi-VN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95547" y="1576895"/>
        <a:ext cx="2284917" cy="847704"/>
      </dsp:txXfrm>
    </dsp:sp>
    <dsp:sp modelId="{733E9202-11CD-4E94-98B6-54573176C175}">
      <dsp:nvSpPr>
        <dsp:cNvPr id="0" name=""/>
        <dsp:cNvSpPr/>
      </dsp:nvSpPr>
      <dsp:spPr>
        <a:xfrm>
          <a:off x="8509053" y="2586"/>
          <a:ext cx="2284917" cy="1574308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77BE6-3479-480B-B4A6-200F0F0331F8}">
      <dsp:nvSpPr>
        <dsp:cNvPr id="0" name=""/>
        <dsp:cNvSpPr/>
      </dsp:nvSpPr>
      <dsp:spPr>
        <a:xfrm>
          <a:off x="8509053" y="1576895"/>
          <a:ext cx="2284917" cy="84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quá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no,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vi-VN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509053" y="1576895"/>
        <a:ext cx="2284917" cy="847704"/>
      </dsp:txXfrm>
    </dsp:sp>
    <dsp:sp modelId="{23A001FC-BC07-44AC-AF55-1E943655D1CD}">
      <dsp:nvSpPr>
        <dsp:cNvPr id="0" name=""/>
        <dsp:cNvSpPr/>
      </dsp:nvSpPr>
      <dsp:spPr>
        <a:xfrm>
          <a:off x="4738795" y="2653091"/>
          <a:ext cx="2284917" cy="1574308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DB7D7-1E59-492B-BE59-D8E5E75B731E}">
      <dsp:nvSpPr>
        <dsp:cNvPr id="0" name=""/>
        <dsp:cNvSpPr/>
      </dsp:nvSpPr>
      <dsp:spPr>
        <a:xfrm>
          <a:off x="4738795" y="4227399"/>
          <a:ext cx="2284917" cy="84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dâu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mỡ</a:t>
          </a:r>
          <a:endParaRPr lang="vi-VN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38795" y="4227399"/>
        <a:ext cx="2284917" cy="847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E2F2D-768B-40D6-986D-A7DC29258073}">
      <dsp:nvSpPr>
        <dsp:cNvPr id="0" name=""/>
        <dsp:cNvSpPr/>
      </dsp:nvSpPr>
      <dsp:spPr>
        <a:xfrm>
          <a:off x="3181" y="169394"/>
          <a:ext cx="4701374" cy="3239247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95F6F-9409-4669-BCA7-CED75D3256F3}">
      <dsp:nvSpPr>
        <dsp:cNvPr id="0" name=""/>
        <dsp:cNvSpPr/>
      </dsp:nvSpPr>
      <dsp:spPr>
        <a:xfrm>
          <a:off x="3181" y="3408642"/>
          <a:ext cx="4701374" cy="1744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0" numCol="1" spcCol="1270" anchor="t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Cân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nặng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bình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thường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vi-VN" sz="5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81" y="3408642"/>
        <a:ext cx="4701374" cy="1744209"/>
      </dsp:txXfrm>
    </dsp:sp>
    <dsp:sp modelId="{2A370133-9B86-468C-AB68-521703E05C8F}">
      <dsp:nvSpPr>
        <dsp:cNvPr id="0" name=""/>
        <dsp:cNvSpPr/>
      </dsp:nvSpPr>
      <dsp:spPr>
        <a:xfrm>
          <a:off x="5174891" y="169394"/>
          <a:ext cx="4701374" cy="323924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31EB7-8F70-4FE3-B204-8F49818A92F6}">
      <dsp:nvSpPr>
        <dsp:cNvPr id="0" name=""/>
        <dsp:cNvSpPr/>
      </dsp:nvSpPr>
      <dsp:spPr>
        <a:xfrm>
          <a:off x="5174891" y="3408642"/>
          <a:ext cx="4701374" cy="1744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0" numCol="1" spcCol="1270" anchor="t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Kê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cao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đầu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khi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kern="1200" dirty="0" err="1">
              <a:latin typeface="Arial" panose="020B0604020202020204" pitchFamily="34" charset="0"/>
              <a:cs typeface="Arial" panose="020B0604020202020204" pitchFamily="34" charset="0"/>
            </a:rPr>
            <a:t>ngủ</a:t>
          </a:r>
          <a:r>
            <a:rPr lang="en-US" sz="5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vi-VN" sz="5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4891" y="3408642"/>
        <a:ext cx="4701374" cy="1744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B6855-8341-4259-9429-D7FD6E3CF51E}">
      <dsp:nvSpPr>
        <dsp:cNvPr id="0" name=""/>
        <dsp:cNvSpPr/>
      </dsp:nvSpPr>
      <dsp:spPr>
        <a:xfrm>
          <a:off x="919269" y="102"/>
          <a:ext cx="2326644" cy="160305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676F3-FF31-4A6C-97A4-27341E762579}">
      <dsp:nvSpPr>
        <dsp:cNvPr id="0" name=""/>
        <dsp:cNvSpPr/>
      </dsp:nvSpPr>
      <dsp:spPr>
        <a:xfrm>
          <a:off x="919269" y="1603160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Nằm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ngay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sau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9269" y="1603160"/>
        <a:ext cx="2326644" cy="863185"/>
      </dsp:txXfrm>
    </dsp:sp>
    <dsp:sp modelId="{7AC65112-75AF-49E0-BE96-AD81D04CF90E}">
      <dsp:nvSpPr>
        <dsp:cNvPr id="0" name=""/>
        <dsp:cNvSpPr/>
      </dsp:nvSpPr>
      <dsp:spPr>
        <a:xfrm>
          <a:off x="3478676" y="102"/>
          <a:ext cx="2326644" cy="160305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8EF85-7718-45CD-B784-7015749D3CAA}">
      <dsp:nvSpPr>
        <dsp:cNvPr id="0" name=""/>
        <dsp:cNvSpPr/>
      </dsp:nvSpPr>
      <dsp:spPr>
        <a:xfrm>
          <a:off x="3478676" y="1603160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Bạc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hà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78676" y="1603160"/>
        <a:ext cx="2326644" cy="863185"/>
      </dsp:txXfrm>
    </dsp:sp>
    <dsp:sp modelId="{60149494-442F-419B-A326-BA0B00B96C90}">
      <dsp:nvSpPr>
        <dsp:cNvPr id="0" name=""/>
        <dsp:cNvSpPr/>
      </dsp:nvSpPr>
      <dsp:spPr>
        <a:xfrm>
          <a:off x="6038084" y="102"/>
          <a:ext cx="2326644" cy="160305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45D09-3486-4198-B95E-BE7ACD09C60C}">
      <dsp:nvSpPr>
        <dsp:cNvPr id="0" name=""/>
        <dsp:cNvSpPr/>
      </dsp:nvSpPr>
      <dsp:spPr>
        <a:xfrm>
          <a:off x="6038084" y="1603160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dầu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mỡ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38084" y="1603160"/>
        <a:ext cx="2326644" cy="863185"/>
      </dsp:txXfrm>
    </dsp:sp>
    <dsp:sp modelId="{FD0FF710-735B-4C7B-A051-BF844CBFB1C9}">
      <dsp:nvSpPr>
        <dsp:cNvPr id="0" name=""/>
        <dsp:cNvSpPr/>
      </dsp:nvSpPr>
      <dsp:spPr>
        <a:xfrm>
          <a:off x="8597491" y="102"/>
          <a:ext cx="2326644" cy="1603058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776B-28A3-4EEC-83F5-02B981B1DD54}">
      <dsp:nvSpPr>
        <dsp:cNvPr id="0" name=""/>
        <dsp:cNvSpPr/>
      </dsp:nvSpPr>
      <dsp:spPr>
        <a:xfrm>
          <a:off x="8597491" y="1603160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trễ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597491" y="1603160"/>
        <a:ext cx="2326644" cy="863185"/>
      </dsp:txXfrm>
    </dsp:sp>
    <dsp:sp modelId="{28565269-6D31-4E91-B090-A04CB5C320CC}">
      <dsp:nvSpPr>
        <dsp:cNvPr id="0" name=""/>
        <dsp:cNvSpPr/>
      </dsp:nvSpPr>
      <dsp:spPr>
        <a:xfrm>
          <a:off x="919269" y="2699010"/>
          <a:ext cx="2326644" cy="1603058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33674-2F3A-4F24-B3D3-51285A04C317}">
      <dsp:nvSpPr>
        <dsp:cNvPr id="0" name=""/>
        <dsp:cNvSpPr/>
      </dsp:nvSpPr>
      <dsp:spPr>
        <a:xfrm>
          <a:off x="919269" y="4302069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Hút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9269" y="4302069"/>
        <a:ext cx="2326644" cy="863185"/>
      </dsp:txXfrm>
    </dsp:sp>
    <dsp:sp modelId="{1455AB42-C2F7-47FC-B069-FAEA9B6AE230}">
      <dsp:nvSpPr>
        <dsp:cNvPr id="0" name=""/>
        <dsp:cNvSpPr/>
      </dsp:nvSpPr>
      <dsp:spPr>
        <a:xfrm>
          <a:off x="3478676" y="2699010"/>
          <a:ext cx="2326644" cy="1603058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0229C-0C85-42AE-BA39-68BEB61BCFEB}">
      <dsp:nvSpPr>
        <dsp:cNvPr id="0" name=""/>
        <dsp:cNvSpPr/>
      </dsp:nvSpPr>
      <dsp:spPr>
        <a:xfrm>
          <a:off x="3478676" y="4302069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Socola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78676" y="4302069"/>
        <a:ext cx="2326644" cy="863185"/>
      </dsp:txXfrm>
    </dsp:sp>
    <dsp:sp modelId="{8895664A-FD6E-4F58-AB31-5BE3B3CD85AF}">
      <dsp:nvSpPr>
        <dsp:cNvPr id="0" name=""/>
        <dsp:cNvSpPr/>
      </dsp:nvSpPr>
      <dsp:spPr>
        <a:xfrm>
          <a:off x="6038084" y="2699010"/>
          <a:ext cx="2326644" cy="1603058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46B58-5CB1-4468-96B4-7FFB902F9F3A}">
      <dsp:nvSpPr>
        <dsp:cNvPr id="0" name=""/>
        <dsp:cNvSpPr/>
      </dsp:nvSpPr>
      <dsp:spPr>
        <a:xfrm>
          <a:off x="6038084" y="4302069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38084" y="4302069"/>
        <a:ext cx="2326644" cy="863185"/>
      </dsp:txXfrm>
    </dsp:sp>
    <dsp:sp modelId="{1FEBA8E5-624E-4B6B-ACE4-4B19B4AF19B7}">
      <dsp:nvSpPr>
        <dsp:cNvPr id="0" name=""/>
        <dsp:cNvSpPr/>
      </dsp:nvSpPr>
      <dsp:spPr>
        <a:xfrm>
          <a:off x="8597491" y="2699010"/>
          <a:ext cx="2326644" cy="1603058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BA292-24F7-4283-906D-8CE75C46636E}">
      <dsp:nvSpPr>
        <dsp:cNvPr id="0" name=""/>
        <dsp:cNvSpPr/>
      </dsp:nvSpPr>
      <dsp:spPr>
        <a:xfrm>
          <a:off x="8597491" y="4302069"/>
          <a:ext cx="2326644" cy="86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Bia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rượu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600" kern="120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 gas</a:t>
          </a:r>
          <a:endParaRPr lang="vi-VN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597491" y="4302069"/>
        <a:ext cx="2326644" cy="863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010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814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094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8650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699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6012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5527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305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782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253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696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512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560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25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732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453B4-B653-4F84-AC95-2E7224E76A7C}" type="datetimeFigureOut">
              <a:rPr lang="vi-VN" smtClean="0"/>
              <a:t>26/06/2020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37D844C-F448-422F-BDE6-846921EA62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93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683327" y="168671"/>
            <a:ext cx="3574473" cy="452004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6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sz="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sz="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6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vi-V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364" y="4943977"/>
            <a:ext cx="4966854" cy="923330"/>
          </a:xfrm>
          <a:prstGeom prst="rect">
            <a:avLst/>
          </a:prstGeom>
          <a:solidFill>
            <a:srgbClr val="FFC0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THS.BS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CAREPLUS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8672"/>
            <a:ext cx="5964382" cy="60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3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vi-V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569" y="1371600"/>
            <a:ext cx="11168281" cy="516428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nồng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acid/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khácTHẤT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HAY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Ngủ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2-3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kiêng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café,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rượu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ngọt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dầu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socola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16082" y="3226377"/>
            <a:ext cx="2275609" cy="8104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99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b="1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870224888"/>
              </p:ext>
            </p:extLst>
          </p:nvPr>
        </p:nvGraphicFramePr>
        <p:xfrm>
          <a:off x="1000673" y="1264555"/>
          <a:ext cx="9879447" cy="532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27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b="1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794302167"/>
              </p:ext>
            </p:extLst>
          </p:nvPr>
        </p:nvGraphicFramePr>
        <p:xfrm>
          <a:off x="-132773" y="1735281"/>
          <a:ext cx="11843406" cy="5165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63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083" y="211579"/>
            <a:ext cx="10205545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vi-V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1458" y="1492468"/>
            <a:ext cx="9713624" cy="513693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2" y="3543301"/>
            <a:ext cx="2594519" cy="1736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25" y="3506552"/>
            <a:ext cx="2653145" cy="1773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6" y="3506551"/>
            <a:ext cx="2438400" cy="1773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76" y="3513364"/>
            <a:ext cx="2393364" cy="17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" y="872837"/>
            <a:ext cx="10058400" cy="6692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046" y="571500"/>
            <a:ext cx="1100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4225" y="426683"/>
            <a:ext cx="8911687" cy="129820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	</a:t>
            </a:r>
            <a:endParaRPr lang="vi-V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509" y="1361209"/>
            <a:ext cx="11533909" cy="539288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898" y="270818"/>
            <a:ext cx="8911687" cy="128089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918" y="1634836"/>
            <a:ext cx="10496694" cy="44045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hay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loét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Barrette,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Nam: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03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vi-V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662" y="1371600"/>
            <a:ext cx="10754591" cy="5403273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trớ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ợ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nuốt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nuốt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bọt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đắng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miệng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xoang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họng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447800"/>
            <a:ext cx="8717973" cy="541020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5464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25346"/>
            <a:ext cx="8911687" cy="1280890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55" y="1122217"/>
            <a:ext cx="10881157" cy="54448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Thoát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ổ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ngột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sz="16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cortisol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Thói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bẩm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Béo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phì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0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064" y="177301"/>
            <a:ext cx="9748548" cy="1280890"/>
          </a:xfrm>
        </p:spPr>
        <p:txBody>
          <a:bodyPr/>
          <a:lstStyle/>
          <a:p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vi-V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9" y="1154257"/>
            <a:ext cx="5673436" cy="5069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1154256"/>
            <a:ext cx="5259603" cy="50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503" y="229255"/>
            <a:ext cx="8911687" cy="1280890"/>
          </a:xfrm>
        </p:spPr>
        <p:txBody>
          <a:bodyPr/>
          <a:lstStyle/>
          <a:p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36" y="1142999"/>
            <a:ext cx="5269345" cy="50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653" y="343555"/>
            <a:ext cx="8911687" cy="1280890"/>
          </a:xfrm>
        </p:spPr>
        <p:txBody>
          <a:bodyPr/>
          <a:lstStyle/>
          <a:p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vi-VN" dirty="0"/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010305744"/>
              </p:ext>
            </p:extLst>
          </p:nvPr>
        </p:nvGraphicFramePr>
        <p:xfrm>
          <a:off x="332510" y="1624445"/>
          <a:ext cx="11762508" cy="5077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97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4AEB292C7F940AC7C75BCBC9D5238" ma:contentTypeVersion="12" ma:contentTypeDescription="Create a new document." ma:contentTypeScope="" ma:versionID="507742c1c36403de6593858e6c7d4d76">
  <xsd:schema xmlns:xsd="http://www.w3.org/2001/XMLSchema" xmlns:xs="http://www.w3.org/2001/XMLSchema" xmlns:p="http://schemas.microsoft.com/office/2006/metadata/properties" xmlns:ns1="http://schemas.microsoft.com/sharepoint/v3" xmlns:ns2="a5cf9098-95d1-4643-bcd4-c3673cd0cbbe" xmlns:ns3="ef34c839-cd0a-494a-bd11-799dc90ee3f6" targetNamespace="http://schemas.microsoft.com/office/2006/metadata/properties" ma:root="true" ma:fieldsID="c31275908eb5f523be7892da7427741c" ns1:_="" ns2:_="" ns3:_="">
    <xsd:import namespace="http://schemas.microsoft.com/sharepoint/v3"/>
    <xsd:import namespace="a5cf9098-95d1-4643-bcd4-c3673cd0cbbe"/>
    <xsd:import namespace="ef34c839-cd0a-494a-bd11-799dc90ee3f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cf9098-95d1-4643-bcd4-c3673cd0cb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4c839-cd0a-494a-bd11-799dc90ee3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D6EEA4-9531-4EA7-8292-2515046FFD73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f34c839-cd0a-494a-bd11-799dc90ee3f6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a5cf9098-95d1-4643-bcd4-c3673cd0cbb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8B07A6-63E1-4D6C-AB1D-5097604CE3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5cf9098-95d1-4643-bcd4-c3673cd0cbbe"/>
    <ds:schemaRef ds:uri="ef34c839-cd0a-494a-bd11-799dc90ee3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C33AAF-318C-4409-9A13-7EAF8C9273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1815</TotalTime>
  <Words>491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Tahoma</vt:lpstr>
      <vt:lpstr>Wingdings 3</vt:lpstr>
      <vt:lpstr>Wisp</vt:lpstr>
      <vt:lpstr>PowerPoint Presentation</vt:lpstr>
      <vt:lpstr>NỘI DUNG </vt:lpstr>
      <vt:lpstr>TRÀO NGƯỢC DẠ DÀY- THỰC QUẢN LÀ GÌ?</vt:lpstr>
      <vt:lpstr> BIỂU HIỆN</vt:lpstr>
      <vt:lpstr> BIỂU HIỆN</vt:lpstr>
      <vt:lpstr>NGUYÊN NHÂN (tt)</vt:lpstr>
      <vt:lpstr>Do thực quản: </vt:lpstr>
      <vt:lpstr>Nguyên nhân tại dạ dày </vt:lpstr>
      <vt:lpstr>Những nguyên nhân khác: </vt:lpstr>
      <vt:lpstr>ĐIỀU TRỊ </vt:lpstr>
      <vt:lpstr>THAY ĐỔI LỐI SỐNG (NÊN)</vt:lpstr>
      <vt:lpstr>THAY ĐỔI LỐI SỐNG (KHÔNG NÊN)</vt:lpstr>
      <vt:lpstr>KHI NÀO NÊN ĐI KHÁM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CareplusQ7</dc:creator>
  <cp:lastModifiedBy>Dong Dao</cp:lastModifiedBy>
  <cp:revision>87</cp:revision>
  <dcterms:created xsi:type="dcterms:W3CDTF">2019-03-06T01:42:53Z</dcterms:created>
  <dcterms:modified xsi:type="dcterms:W3CDTF">2020-06-26T11:37:30Z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0x01010016A4AEB292C7F940AC7C75BCBC9D5238</vt:lpwstr>
  </property>
</Properties>
</file>